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79" r:id="rId7"/>
    <p:sldId id="262" r:id="rId8"/>
    <p:sldId id="260" r:id="rId9"/>
    <p:sldId id="277" r:id="rId10"/>
    <p:sldId id="263" r:id="rId11"/>
    <p:sldId id="264" r:id="rId12"/>
    <p:sldId id="278" r:id="rId13"/>
    <p:sldId id="280" r:id="rId14"/>
    <p:sldId id="281" r:id="rId15"/>
    <p:sldId id="285" r:id="rId16"/>
    <p:sldId id="286" r:id="rId17"/>
    <p:sldId id="287" r:id="rId18"/>
    <p:sldId id="288" r:id="rId19"/>
    <p:sldId id="289" r:id="rId20"/>
    <p:sldId id="290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22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8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3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gradFill flip="none" rotWithShape="1"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 userDrawn="1"/>
        </p:nvSpPr>
        <p:spPr>
          <a:xfrm>
            <a:off x="849780" y="5172301"/>
            <a:ext cx="5150340" cy="515034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-765628" y="4401373"/>
            <a:ext cx="3015427" cy="301542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849780" y="3973882"/>
            <a:ext cx="1970009" cy="197000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422289" y="3889828"/>
            <a:ext cx="854982" cy="85498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564236" y="6339861"/>
            <a:ext cx="1076939" cy="107693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2484890" y="6027944"/>
            <a:ext cx="334899" cy="334899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2465188" y="4744810"/>
            <a:ext cx="873483" cy="873483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7086881" y="-900967"/>
            <a:ext cx="2220844" cy="2220844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9454581" y="-549383"/>
            <a:ext cx="3407441" cy="3407441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8907429" y="-334768"/>
            <a:ext cx="1472991" cy="147299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7061964" y="625398"/>
            <a:ext cx="1025650" cy="102565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18205" y="1911283"/>
            <a:ext cx="1590674" cy="159067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6267191" y="1326869"/>
            <a:ext cx="453456" cy="45345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664471" y="3298513"/>
            <a:ext cx="732468" cy="73246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0879229" y="3134662"/>
            <a:ext cx="346604" cy="346604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3132306" y="2498576"/>
            <a:ext cx="5927388" cy="135767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3132306" y="4578972"/>
            <a:ext cx="5927388" cy="33965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30000"/>
              </a:lnSpc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2" name="椭圆 21"/>
          <p:cNvSpPr/>
          <p:nvPr userDrawn="1"/>
        </p:nvSpPr>
        <p:spPr>
          <a:xfrm>
            <a:off x="901493" y="3145269"/>
            <a:ext cx="468355" cy="46835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480939" y="2631757"/>
            <a:ext cx="724235" cy="72423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10650826" y="2926583"/>
            <a:ext cx="226929" cy="22692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930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701840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3478175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4254510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875388" y="5030845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639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5700221" y="4382258"/>
            <a:ext cx="463298" cy="4632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2395015" y="1393932"/>
            <a:ext cx="3015427" cy="301542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4010423" y="966441"/>
            <a:ext cx="1970009" cy="197000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3582932" y="882387"/>
            <a:ext cx="854982" cy="85498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4724879" y="3332420"/>
            <a:ext cx="1076939" cy="107693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5645533" y="3020503"/>
            <a:ext cx="334899" cy="334899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5625831" y="1737369"/>
            <a:ext cx="873483" cy="873483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4062136" y="137828"/>
            <a:ext cx="468355" cy="46835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3641582" y="-375684"/>
            <a:ext cx="724235" cy="72423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6714703" y="3056071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714703" y="3878563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5682548" y="4938494"/>
            <a:ext cx="188314" cy="18831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2569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 userDrawn="1"/>
        </p:nvGrpSpPr>
        <p:grpSpPr>
          <a:xfrm rot="10800000">
            <a:off x="7521312" y="-553388"/>
            <a:ext cx="5191489" cy="2549820"/>
            <a:chOff x="-410114" y="5072159"/>
            <a:chExt cx="5191489" cy="2549820"/>
          </a:xfrm>
        </p:grpSpPr>
        <p:sp>
          <p:nvSpPr>
            <p:cNvPr id="2" name="椭圆 1"/>
            <p:cNvSpPr/>
            <p:nvPr userDrawn="1"/>
          </p:nvSpPr>
          <p:spPr>
            <a:xfrm rot="10664813">
              <a:off x="1606491" y="6429042"/>
              <a:ext cx="1192937" cy="1192937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 userDrawn="1"/>
          </p:nvSpPr>
          <p:spPr>
            <a:xfrm rot="10664813">
              <a:off x="-298887" y="5682735"/>
              <a:ext cx="1830324" cy="1830324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 userDrawn="1"/>
          </p:nvSpPr>
          <p:spPr>
            <a:xfrm rot="10664813">
              <a:off x="1049383" y="6574260"/>
              <a:ext cx="791224" cy="791224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 userDrawn="1"/>
          </p:nvSpPr>
          <p:spPr>
            <a:xfrm rot="10664813">
              <a:off x="2264562" y="6255404"/>
              <a:ext cx="550933" cy="550933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 userDrawn="1"/>
          </p:nvSpPr>
          <p:spPr>
            <a:xfrm rot="10664813">
              <a:off x="-410114" y="5359791"/>
              <a:ext cx="854438" cy="854438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 userDrawn="1"/>
          </p:nvSpPr>
          <p:spPr>
            <a:xfrm rot="10664813">
              <a:off x="2989615" y="6163309"/>
              <a:ext cx="243576" cy="24357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 userDrawn="1"/>
          </p:nvSpPr>
          <p:spPr>
            <a:xfrm rot="10664813">
              <a:off x="-101718" y="5072159"/>
              <a:ext cx="393449" cy="393449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 userDrawn="1"/>
          </p:nvSpPr>
          <p:spPr>
            <a:xfrm rot="10664813">
              <a:off x="534476" y="5346636"/>
              <a:ext cx="186180" cy="18618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 userDrawn="1"/>
          </p:nvSpPr>
          <p:spPr>
            <a:xfrm rot="10664813">
              <a:off x="726986" y="5516493"/>
              <a:ext cx="121896" cy="121896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 userDrawn="1"/>
          </p:nvSpPr>
          <p:spPr>
            <a:xfrm rot="10664813">
              <a:off x="4381690" y="6508239"/>
              <a:ext cx="399685" cy="399685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椭圆 12"/>
          <p:cNvSpPr/>
          <p:nvPr userDrawn="1"/>
        </p:nvSpPr>
        <p:spPr>
          <a:xfrm rot="10664813">
            <a:off x="1407707" y="6689145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 userDrawn="1"/>
        </p:nvSpPr>
        <p:spPr>
          <a:xfrm rot="10664813">
            <a:off x="-497671" y="5942838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 rot="10664813">
            <a:off x="850599" y="683436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 rot="10664813">
            <a:off x="2065778" y="6515507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 rot="10664813">
            <a:off x="-608898" y="5619894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 rot="10664813">
            <a:off x="2790831" y="6423412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 userDrawn="1"/>
        </p:nvSpPr>
        <p:spPr>
          <a:xfrm rot="10664813">
            <a:off x="-300502" y="5332262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 userDrawn="1"/>
        </p:nvSpPr>
        <p:spPr>
          <a:xfrm rot="10664813">
            <a:off x="335692" y="5606739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 userDrawn="1"/>
        </p:nvSpPr>
        <p:spPr>
          <a:xfrm rot="10664813">
            <a:off x="528202" y="577659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 userDrawn="1"/>
        </p:nvSpPr>
        <p:spPr>
          <a:xfrm rot="10664813">
            <a:off x="4182906" y="676834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60" y="251636"/>
            <a:ext cx="3401344" cy="405376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092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5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9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96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51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09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3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68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20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A02DD-D222-4E9A-BB27-0CBC7269B1D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0AC30-E3A6-46AF-8ADE-4C8488806D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85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测试需求评审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132306" y="4578971"/>
            <a:ext cx="5927388" cy="184589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SY1606117 </a:t>
            </a:r>
            <a:r>
              <a:rPr kumimoji="1" lang="zh-CN" altLang="en-US" dirty="0"/>
              <a:t>李岳檑  </a:t>
            </a:r>
            <a:r>
              <a:rPr kumimoji="1" lang="en-US" altLang="zh-CN" dirty="0"/>
              <a:t>SY1606118 </a:t>
            </a:r>
            <a:r>
              <a:rPr kumimoji="1" lang="zh-CN" altLang="en-US" dirty="0"/>
              <a:t>温元祯</a:t>
            </a:r>
          </a:p>
          <a:p>
            <a:r>
              <a:rPr kumimoji="1" lang="en-US" altLang="zh-CN" dirty="0"/>
              <a:t>SY1606413 </a:t>
            </a:r>
            <a:r>
              <a:rPr kumimoji="1" lang="zh-CN" altLang="en-US" dirty="0"/>
              <a:t>谭伟良  </a:t>
            </a:r>
            <a:r>
              <a:rPr kumimoji="1" lang="en-US" altLang="zh-CN" dirty="0"/>
              <a:t>PT1600283 </a:t>
            </a:r>
            <a:r>
              <a:rPr kumimoji="1" lang="zh-CN" altLang="en-US" dirty="0"/>
              <a:t>王春柳</a:t>
            </a:r>
          </a:p>
        </p:txBody>
      </p:sp>
    </p:spTree>
    <p:extLst>
      <p:ext uri="{BB962C8B-B14F-4D97-AF65-F5344CB8AC3E}">
        <p14:creationId xmlns:p14="http://schemas.microsoft.com/office/powerpoint/2010/main" val="4346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测试及被测试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6294" y="1014407"/>
            <a:ext cx="4671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E</a:t>
            </a:r>
            <a:r>
              <a:rPr lang="zh-CN" altLang="en-US" sz="2000" b="1" dirty="0"/>
              <a:t>组测试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4482" y="1918370"/>
            <a:ext cx="49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发现了我们单元测试少了两个测试用例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4482" y="3068554"/>
            <a:ext cx="476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对我们的改进部分的易用性提了一些建议</a:t>
            </a:r>
          </a:p>
        </p:txBody>
      </p:sp>
    </p:spTree>
    <p:extLst>
      <p:ext uri="{BB962C8B-B14F-4D97-AF65-F5344CB8AC3E}">
        <p14:creationId xmlns:p14="http://schemas.microsoft.com/office/powerpoint/2010/main" val="253688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测试及被测试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44" y="892726"/>
            <a:ext cx="70580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4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测试及被测试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57" y="1163411"/>
            <a:ext cx="76771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8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714702" y="3056071"/>
            <a:ext cx="5159619" cy="73245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/>
              <a:t>C</a:t>
            </a:r>
            <a:r>
              <a:rPr kumimoji="1" lang="zh-CN" altLang="en-US" dirty="0" smtClean="0"/>
              <a:t>组</a:t>
            </a:r>
            <a:r>
              <a:rPr kumimoji="1" lang="zh-CN" altLang="en-US" dirty="0"/>
              <a:t>的测试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4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组的测试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00702"/>
              </p:ext>
            </p:extLst>
          </p:nvPr>
        </p:nvGraphicFramePr>
        <p:xfrm>
          <a:off x="2971800" y="1197428"/>
          <a:ext cx="5191805" cy="3973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1491">
                  <a:extLst>
                    <a:ext uri="{9D8B030D-6E8A-4147-A177-3AD203B41FA5}">
                      <a16:colId xmlns:a16="http://schemas.microsoft.com/office/drawing/2014/main" val="338396560"/>
                    </a:ext>
                  </a:extLst>
                </a:gridCol>
                <a:gridCol w="1313438">
                  <a:extLst>
                    <a:ext uri="{9D8B030D-6E8A-4147-A177-3AD203B41FA5}">
                      <a16:colId xmlns:a16="http://schemas.microsoft.com/office/drawing/2014/main" val="2085687030"/>
                    </a:ext>
                  </a:extLst>
                </a:gridCol>
                <a:gridCol w="1313438">
                  <a:extLst>
                    <a:ext uri="{9D8B030D-6E8A-4147-A177-3AD203B41FA5}">
                      <a16:colId xmlns:a16="http://schemas.microsoft.com/office/drawing/2014/main" val="856959679"/>
                    </a:ext>
                  </a:extLst>
                </a:gridCol>
                <a:gridCol w="1313438">
                  <a:extLst>
                    <a:ext uri="{9D8B030D-6E8A-4147-A177-3AD203B41FA5}">
                      <a16:colId xmlns:a16="http://schemas.microsoft.com/office/drawing/2014/main" val="2827797395"/>
                    </a:ext>
                  </a:extLst>
                </a:gridCol>
              </a:tblGrid>
              <a:tr h="2337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测试用例</a:t>
                      </a:r>
                      <a:r>
                        <a:rPr lang="zh-CN" sz="1050" kern="100" dirty="0" smtClean="0">
                          <a:effectLst/>
                        </a:rPr>
                        <a:t>名称</a:t>
                      </a:r>
                      <a:r>
                        <a:rPr lang="en-US" altLang="zh-CN" sz="1050" kern="100" dirty="0" smtClean="0">
                          <a:effectLst/>
                        </a:rPr>
                        <a:t> 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测试项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测试用例名称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测试项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4956711"/>
                  </a:ext>
                </a:extLst>
              </a:tr>
              <a:tr h="4674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爬虫有效性测试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Spider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前端兼容性测试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前端兼容性测试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2396087"/>
                  </a:ext>
                </a:extLst>
              </a:tr>
              <a:tr h="4674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布隆过滤器正确性测试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过滤器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前端跨平台测试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前端跨平台测试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44296"/>
                  </a:ext>
                </a:extLst>
              </a:tr>
              <a:tr h="701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分布式爬虫协作爬取的有效性测试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分布式</a:t>
                      </a:r>
                      <a:r>
                        <a:rPr lang="en-US" sz="1050" kern="100">
                          <a:effectLst/>
                        </a:rPr>
                        <a:t>Spider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前端样式测试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前端样式测试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4150680"/>
                  </a:ext>
                </a:extLst>
              </a:tr>
              <a:tr h="701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分布式爬虫协作爬取的效率测试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分布式</a:t>
                      </a:r>
                      <a:r>
                        <a:rPr lang="en-US" sz="1050" kern="100">
                          <a:effectLst/>
                        </a:rPr>
                        <a:t>Spider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前端功能测试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前端功能测试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8798812"/>
                  </a:ext>
                </a:extLst>
              </a:tr>
              <a:tr h="7011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网站链接关系设置有效性测试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网站画像</a:t>
                      </a:r>
                      <a:r>
                        <a:rPr lang="en-US" sz="1050" kern="100">
                          <a:effectLst/>
                        </a:rPr>
                        <a:t>-</a:t>
                      </a:r>
                      <a:r>
                        <a:rPr lang="zh-CN" sz="1050" kern="100">
                          <a:effectLst/>
                        </a:rPr>
                        <a:t>链接入库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</a:t>
                      </a:r>
                      <a:r>
                        <a:rPr lang="en-US" sz="1050" kern="100">
                          <a:effectLst/>
                        </a:rPr>
                        <a:t>API</a:t>
                      </a:r>
                      <a:r>
                        <a:rPr lang="zh-CN" sz="1050" kern="100">
                          <a:effectLst/>
                        </a:rPr>
                        <a:t>访问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前端</a:t>
                      </a:r>
                      <a:r>
                        <a:rPr lang="en-US" sz="1050" kern="100">
                          <a:effectLst/>
                        </a:rPr>
                        <a:t>API</a:t>
                      </a:r>
                      <a:r>
                        <a:rPr lang="zh-CN" sz="1050" kern="100">
                          <a:effectLst/>
                        </a:rPr>
                        <a:t>访问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862880"/>
                  </a:ext>
                </a:extLst>
              </a:tr>
              <a:tr h="2337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爬取效率测试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爬取性能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5236931"/>
                  </a:ext>
                </a:extLst>
              </a:tr>
              <a:tr h="46744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反爬与代理</a:t>
                      </a:r>
                      <a:r>
                        <a:rPr lang="en-US" sz="1050" kern="100">
                          <a:effectLst/>
                        </a:rPr>
                        <a:t>IP</a:t>
                      </a:r>
                      <a:r>
                        <a:rPr lang="zh-CN" sz="1050" kern="100">
                          <a:effectLst/>
                        </a:rPr>
                        <a:t>测试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Scrapy</a:t>
                      </a:r>
                      <a:r>
                        <a:rPr lang="zh-CN" sz="1050" kern="100">
                          <a:effectLst/>
                        </a:rPr>
                        <a:t>代理</a:t>
                      </a:r>
                      <a:r>
                        <a:rPr lang="en-US" sz="1050" kern="100">
                          <a:effectLst/>
                        </a:rPr>
                        <a:t>ip</a:t>
                      </a:r>
                      <a:r>
                        <a:rPr lang="zh-CN" sz="1050" kern="100">
                          <a:effectLst/>
                        </a:rPr>
                        <a:t>与</a:t>
                      </a:r>
                      <a:r>
                        <a:rPr lang="en-US" sz="1050" kern="100">
                          <a:effectLst/>
                        </a:rPr>
                        <a:t>Scrapy</a:t>
                      </a:r>
                      <a:r>
                        <a:rPr lang="zh-CN" sz="1050" kern="100">
                          <a:effectLst/>
                        </a:rPr>
                        <a:t>反爬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8164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30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组的测试</a:t>
            </a:r>
            <a:endParaRPr kumimoji="1" lang="zh-CN" altLang="en-US" dirty="0"/>
          </a:p>
        </p:txBody>
      </p:sp>
      <p:pic>
        <p:nvPicPr>
          <p:cNvPr id="5" name="图片 4" descr="C:\Users\ttwl\Desktop\C组测试截图\TC01_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58" y="1317171"/>
            <a:ext cx="8218714" cy="11865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382487" y="78377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爬虫有效性测试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82487" y="279454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布隆过滤器正确性测试</a:t>
            </a:r>
            <a:endParaRPr lang="zh-CN" altLang="en-US" dirty="0"/>
          </a:p>
        </p:txBody>
      </p:sp>
      <p:pic>
        <p:nvPicPr>
          <p:cNvPr id="8" name="图片 7" descr="C:\Users\ttwl\AppData\Local\Microsoft\Windows\INetCache\Content.Word\微信图片_2017060114390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49" y="3433666"/>
            <a:ext cx="31623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Picture 3" descr="TC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487" y="5204636"/>
            <a:ext cx="52673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36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组的测试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81849" y="89262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分布式爬虫协作有效性测试</a:t>
            </a:r>
            <a:endParaRPr lang="zh-CN" altLang="en-US" dirty="0"/>
          </a:p>
        </p:txBody>
      </p:sp>
      <p:pic>
        <p:nvPicPr>
          <p:cNvPr id="3074" name="Picture 2" descr="微信图片_201706011457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8" y="1338735"/>
            <a:ext cx="52673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C:\Users\ttwl\AppData\Local\Microsoft\Windows\INetCache\Content.Word\微信图片_2017060114580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9" y="2405164"/>
            <a:ext cx="52673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 descr="微信图片_201706011458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8" y="4072039"/>
            <a:ext cx="52673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36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组的测试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05543" y="7837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分布式爬虫效率测试</a:t>
            </a:r>
            <a:endParaRPr lang="zh-CN" altLang="en-US" dirty="0"/>
          </a:p>
        </p:txBody>
      </p:sp>
      <p:pic>
        <p:nvPicPr>
          <p:cNvPr id="4098" name="Picture 2" descr="TC_eff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6" y="1422576"/>
            <a:ext cx="52673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TC_ef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6" y="1765476"/>
            <a:ext cx="53244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805543" y="266700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网站链接关系设置有效性测试</a:t>
            </a:r>
            <a:endParaRPr lang="zh-CN" altLang="en-US" dirty="0"/>
          </a:p>
        </p:txBody>
      </p:sp>
      <p:pic>
        <p:nvPicPr>
          <p:cNvPr id="4100" name="Picture 4" descr="TC04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36" y="3593501"/>
            <a:ext cx="52673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9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组的测试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0229" y="843298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反爬与代理</a:t>
            </a:r>
            <a:r>
              <a:rPr lang="en-US" altLang="zh-CN" dirty="0" smtClean="0"/>
              <a:t>IP</a:t>
            </a:r>
            <a:r>
              <a:rPr lang="zh-CN" altLang="en-US" dirty="0" smtClean="0"/>
              <a:t>测试</a:t>
            </a:r>
            <a:endParaRPr lang="zh-CN" altLang="en-US" dirty="0"/>
          </a:p>
        </p:txBody>
      </p:sp>
      <p:pic>
        <p:nvPicPr>
          <p:cNvPr id="5122" name="Picture 2" descr="TC07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1300163"/>
            <a:ext cx="526732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75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组的测试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18458" y="65701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跨平台兼容性测试</a:t>
            </a:r>
            <a:endParaRPr lang="zh-CN" altLang="en-US" dirty="0"/>
          </a:p>
        </p:txBody>
      </p:sp>
      <p:pic>
        <p:nvPicPr>
          <p:cNvPr id="6146" name="Picture 2" descr="MacOS_safari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0" y="1062388"/>
            <a:ext cx="4234811" cy="2381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ubuntu_chrom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0" y="3480035"/>
            <a:ext cx="4216320" cy="26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 descr="ubuntu_firefox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485" y="1062388"/>
            <a:ext cx="3890963" cy="241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windows_chrome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485" y="3564391"/>
            <a:ext cx="4082143" cy="254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0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376346" y="3546358"/>
            <a:ext cx="3427474" cy="732453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755072" y="3086851"/>
            <a:ext cx="3138030" cy="33745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b="1" dirty="0"/>
              <a:t>01</a:t>
            </a:r>
            <a:r>
              <a:rPr kumimoji="1" lang="zh-CN" altLang="en-US" dirty="0"/>
              <a:t>   测试需求说明书修改及评审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755072" y="3863186"/>
            <a:ext cx="3138030" cy="33745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b="1" dirty="0"/>
              <a:t>02</a:t>
            </a:r>
            <a:r>
              <a:rPr kumimoji="1" lang="zh-CN" altLang="en-US" dirty="0"/>
              <a:t>   测试及被测试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755072" y="4639521"/>
            <a:ext cx="3138030" cy="33745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b="1" dirty="0"/>
              <a:t>03   </a:t>
            </a:r>
            <a:r>
              <a:rPr kumimoji="1" lang="zh-CN" altLang="en-US" dirty="0" smtClean="0"/>
              <a:t>对</a:t>
            </a:r>
            <a:r>
              <a:rPr kumimoji="1" lang="en-US" altLang="zh-CN" dirty="0"/>
              <a:t>C</a:t>
            </a:r>
            <a:r>
              <a:rPr kumimoji="1" lang="zh-CN" altLang="en-US" dirty="0" smtClean="0"/>
              <a:t>组</a:t>
            </a:r>
            <a:r>
              <a:rPr kumimoji="1" lang="zh-CN" altLang="en-US" dirty="0"/>
              <a:t>的测试</a:t>
            </a:r>
          </a:p>
        </p:txBody>
      </p:sp>
    </p:spTree>
    <p:extLst>
      <p:ext uri="{BB962C8B-B14F-4D97-AF65-F5344CB8AC3E}">
        <p14:creationId xmlns:p14="http://schemas.microsoft.com/office/powerpoint/2010/main" val="40954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组的测试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0229" y="843298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前端样式与 功能测试</a:t>
            </a:r>
            <a:endParaRPr lang="zh-CN" altLang="en-US" dirty="0"/>
          </a:p>
        </p:txBody>
      </p:sp>
      <p:pic>
        <p:nvPicPr>
          <p:cNvPr id="7170" name="Picture 2" descr="1初始界面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1513115"/>
            <a:ext cx="4057647" cy="224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2点击按钮显示详细信息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06" y="1513115"/>
            <a:ext cx="4208009" cy="232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3查看图表明细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29" y="4058881"/>
            <a:ext cx="4055947" cy="22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C:\Users\ttwl\AppData\Local\Microsoft\Windows\INetCache\Content.Word\5点击url跳转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06" y="4058882"/>
            <a:ext cx="4208009" cy="2145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2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Thanks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714702" y="3056071"/>
            <a:ext cx="5159619" cy="732453"/>
          </a:xfrm>
        </p:spPr>
        <p:txBody>
          <a:bodyPr>
            <a:normAutofit fontScale="62500" lnSpcReduction="20000"/>
          </a:bodyPr>
          <a:lstStyle/>
          <a:p>
            <a:r>
              <a:rPr kumimoji="1" lang="zh-CN" altLang="en-US" dirty="0"/>
              <a:t>测试需求说明书修改及评审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测试需求说明书修改及评审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62947" y="995746"/>
            <a:ext cx="4671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对测试用例的细化</a:t>
            </a:r>
            <a:endParaRPr lang="en-US" altLang="zh-CN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9" y="1465683"/>
            <a:ext cx="6762750" cy="12954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09722" y="1847461"/>
            <a:ext cx="188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创建，加载模块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7837714" y="3464767"/>
            <a:ext cx="188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创建，加载包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0" y="2854095"/>
            <a:ext cx="73247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测试需求说明书修改及评审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62947" y="995746"/>
            <a:ext cx="5884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管理包 ：安装，下载，升级，分析，删除，发布</a:t>
            </a:r>
            <a:endParaRPr lang="en-US" altLang="zh-CN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83" y="1395856"/>
            <a:ext cx="5594684" cy="5331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69" y="1395856"/>
            <a:ext cx="5845331" cy="533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测试需求说明书修改及评审</a:t>
            </a:r>
            <a:endParaRPr kumimoji="1"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62947" y="995746"/>
            <a:ext cx="5884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术语描述参照表</a:t>
            </a:r>
            <a:endParaRPr lang="en-US" altLang="zh-CN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544" y="1558212"/>
            <a:ext cx="6572250" cy="477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3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714702" y="3056071"/>
            <a:ext cx="5159619" cy="73245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测试及被测试</a:t>
            </a:r>
          </a:p>
        </p:txBody>
      </p:sp>
    </p:spTree>
    <p:extLst>
      <p:ext uri="{BB962C8B-B14F-4D97-AF65-F5344CB8AC3E}">
        <p14:creationId xmlns:p14="http://schemas.microsoft.com/office/powerpoint/2010/main" val="31878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测试及被测试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2947" y="995746"/>
            <a:ext cx="4671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兼容性测试</a:t>
            </a:r>
            <a:endParaRPr lang="en-US" altLang="zh-CN" sz="2000" b="1" dirty="0"/>
          </a:p>
        </p:txBody>
      </p:sp>
      <p:pic>
        <p:nvPicPr>
          <p:cNvPr id="4" name="图片 3" descr="图片包含 事情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7" y="1490760"/>
            <a:ext cx="6972300" cy="1581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9" y="2400087"/>
            <a:ext cx="6972300" cy="1743075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51" y="3547284"/>
            <a:ext cx="6972300" cy="1419225"/>
          </a:xfrm>
          <a:prstGeom prst="rect">
            <a:avLst/>
          </a:prstGeom>
        </p:spPr>
      </p:pic>
      <p:pic>
        <p:nvPicPr>
          <p:cNvPr id="12" name="图片 11" descr="图片包含 屏幕截图&#10;&#10;已生成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07" y="1490760"/>
            <a:ext cx="6972300" cy="15811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07" y="2675747"/>
            <a:ext cx="6972300" cy="15811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7" y="4532557"/>
            <a:ext cx="6972300" cy="1905000"/>
          </a:xfrm>
          <a:prstGeom prst="rect">
            <a:avLst/>
          </a:prstGeom>
        </p:spPr>
      </p:pic>
      <p:pic>
        <p:nvPicPr>
          <p:cNvPr id="18" name="图片 17" descr="图片包含 屏幕截图&#10;&#10;已生成高可信度的说明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03" y="4143162"/>
            <a:ext cx="6972300" cy="14192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7" y="6156007"/>
            <a:ext cx="6972300" cy="1905000"/>
          </a:xfrm>
          <a:prstGeom prst="rect">
            <a:avLst/>
          </a:prstGeom>
        </p:spPr>
      </p:pic>
      <p:pic>
        <p:nvPicPr>
          <p:cNvPr id="22" name="图片 21" descr="图片包含 屏幕截图&#10;&#10;已生成高可信度的说明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03" y="5240286"/>
            <a:ext cx="6955396" cy="1349674"/>
          </a:xfrm>
          <a:prstGeom prst="rect">
            <a:avLst/>
          </a:prstGeom>
        </p:spPr>
      </p:pic>
      <p:pic>
        <p:nvPicPr>
          <p:cNvPr id="24" name="图片 23" descr="图片包含 屏幕截图&#10;&#10;已生成极高可信度的说明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99" y="6545776"/>
            <a:ext cx="6972300" cy="36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0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35160" y="251636"/>
            <a:ext cx="3401344" cy="4053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测试及被测试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2947" y="995746"/>
            <a:ext cx="4671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兼容性测试</a:t>
            </a:r>
            <a:endParaRPr lang="en-US" altLang="zh-CN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98" y="1461795"/>
            <a:ext cx="6534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5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322</Words>
  <Application>Microsoft Office PowerPoint</Application>
  <PresentationFormat>宽屏</PresentationFormat>
  <Paragraphs>76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宋体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relly li</dc:creator>
  <cp:lastModifiedBy>谭伟良三</cp:lastModifiedBy>
  <cp:revision>12</cp:revision>
  <dcterms:created xsi:type="dcterms:W3CDTF">2017-06-01T08:10:41Z</dcterms:created>
  <dcterms:modified xsi:type="dcterms:W3CDTF">2017-06-02T07:21:36Z</dcterms:modified>
</cp:coreProperties>
</file>